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55" r:id="rId5"/>
  </p:sldMasterIdLst>
  <p:notesMasterIdLst>
    <p:notesMasterId r:id="rId12"/>
  </p:notesMasterIdLst>
  <p:sldIdLst>
    <p:sldId id="256" r:id="rId6"/>
    <p:sldId id="257" r:id="rId7"/>
    <p:sldId id="258" r:id="rId8"/>
    <p:sldId id="262" r:id="rId9"/>
    <p:sldId id="260" r:id="rId10"/>
    <p:sldId id="263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4" d="100"/>
          <a:sy n="104" d="100"/>
        </p:scale>
        <p:origin x="20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4644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6001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0435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TA_SECTION">
    <p:bg>
      <p:bgPr>
        <a:solidFill>
          <a:srgbClr val="1E4A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657600" y="2834640"/>
            <a:ext cx="1828800" cy="54864"/>
          </a:xfrm>
          <a:prstGeom prst="rect">
            <a:avLst/>
          </a:prstGeom>
          <a:solidFill>
            <a:srgbClr val="D4A953"/>
          </a:solidFill>
          <a:ln/>
        </p:spPr>
      </p:sp>
    </p:spTree>
    <p:extLst>
      <p:ext uri="{BB962C8B-B14F-4D97-AF65-F5344CB8AC3E}">
        <p14:creationId xmlns:p14="http://schemas.microsoft.com/office/powerpoint/2010/main" val="1461062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TA_TWO_COLUM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7724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777240"/>
            <a:ext cx="9144000" cy="54864"/>
          </a:xfrm>
          <a:prstGeom prst="rect">
            <a:avLst/>
          </a:prstGeom>
          <a:solidFill>
            <a:srgbClr val="D4A953"/>
          </a:solidFill>
          <a:ln/>
        </p:spPr>
      </p:sp>
      <p:sp>
        <p:nvSpPr>
          <p:cNvPr id="4" name="Shape 1"/>
          <p:cNvSpPr/>
          <p:nvPr/>
        </p:nvSpPr>
        <p:spPr>
          <a:xfrm>
            <a:off x="365760" y="1005840"/>
            <a:ext cx="3931920" cy="3566160"/>
          </a:xfrm>
          <a:prstGeom prst="rect">
            <a:avLst/>
          </a:prstGeom>
          <a:solidFill>
            <a:srgbClr val="E8F0F6"/>
          </a:solidFill>
          <a:ln/>
        </p:spPr>
      </p:sp>
      <p:sp>
        <p:nvSpPr>
          <p:cNvPr id="5" name="Shape 2"/>
          <p:cNvSpPr/>
          <p:nvPr/>
        </p:nvSpPr>
        <p:spPr>
          <a:xfrm>
            <a:off x="4846320" y="1005840"/>
            <a:ext cx="3931920" cy="3566160"/>
          </a:xfrm>
          <a:prstGeom prst="rect">
            <a:avLst/>
          </a:prstGeom>
          <a:solidFill>
            <a:srgbClr val="E8F0F6"/>
          </a:solidFill>
          <a:ln/>
        </p:spPr>
      </p:sp>
    </p:spTree>
    <p:extLst>
      <p:ext uri="{BB962C8B-B14F-4D97-AF65-F5344CB8AC3E}">
        <p14:creationId xmlns:p14="http://schemas.microsoft.com/office/powerpoint/2010/main" val="20417285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TA_THANK_YOU">
    <p:bg>
      <p:bgPr>
        <a:solidFill>
          <a:srgbClr val="F0F3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251960"/>
            <a:ext cx="9144000" cy="822960"/>
          </a:xfrm>
          <a:prstGeom prst="rect">
            <a:avLst/>
          </a:prstGeom>
          <a:solidFill>
            <a:srgbClr val="FFFFFF"/>
          </a:solidFill>
          <a:ln/>
        </p:spPr>
      </p:sp>
    </p:spTree>
    <p:extLst>
      <p:ext uri="{BB962C8B-B14F-4D97-AF65-F5344CB8AC3E}">
        <p14:creationId xmlns:p14="http://schemas.microsoft.com/office/powerpoint/2010/main" val="1091400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TA_TITLE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64592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4251960"/>
            <a:ext cx="9144000" cy="822960"/>
          </a:xfrm>
          <a:prstGeom prst="rect">
            <a:avLst/>
          </a:prstGeom>
          <a:solidFill>
            <a:srgbClr val="F0F3F5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TA_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7724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777240"/>
            <a:ext cx="9144000" cy="54864"/>
          </a:xfrm>
          <a:prstGeom prst="rect">
            <a:avLst/>
          </a:prstGeom>
          <a:solidFill>
            <a:srgbClr val="D4A953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TA_SECTION">
    <p:bg>
      <p:bgPr>
        <a:solidFill>
          <a:srgbClr val="1E4A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657600" y="2834640"/>
            <a:ext cx="1828800" cy="54864"/>
          </a:xfrm>
          <a:prstGeom prst="rect">
            <a:avLst/>
          </a:prstGeom>
          <a:solidFill>
            <a:srgbClr val="D4A953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TA_TWO_COLUM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7724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777240"/>
            <a:ext cx="9144000" cy="54864"/>
          </a:xfrm>
          <a:prstGeom prst="rect">
            <a:avLst/>
          </a:prstGeom>
          <a:solidFill>
            <a:srgbClr val="D4A953"/>
          </a:solidFill>
          <a:ln/>
        </p:spPr>
      </p:sp>
      <p:sp>
        <p:nvSpPr>
          <p:cNvPr id="4" name="Shape 1"/>
          <p:cNvSpPr/>
          <p:nvPr/>
        </p:nvSpPr>
        <p:spPr>
          <a:xfrm>
            <a:off x="365760" y="1005840"/>
            <a:ext cx="3931920" cy="3566160"/>
          </a:xfrm>
          <a:prstGeom prst="rect">
            <a:avLst/>
          </a:prstGeom>
          <a:solidFill>
            <a:srgbClr val="E8F0F6"/>
          </a:solidFill>
          <a:ln/>
        </p:spPr>
      </p:sp>
      <p:sp>
        <p:nvSpPr>
          <p:cNvPr id="5" name="Shape 2"/>
          <p:cNvSpPr/>
          <p:nvPr/>
        </p:nvSpPr>
        <p:spPr>
          <a:xfrm>
            <a:off x="4846320" y="1005840"/>
            <a:ext cx="3931920" cy="3566160"/>
          </a:xfrm>
          <a:prstGeom prst="rect">
            <a:avLst/>
          </a:prstGeom>
          <a:solidFill>
            <a:srgbClr val="E8F0F6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TA_THANK_YOU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251960"/>
            <a:ext cx="9144000" cy="822960"/>
          </a:xfrm>
          <a:prstGeom prst="rect">
            <a:avLst/>
          </a:prstGeom>
          <a:solidFill>
            <a:srgbClr val="F0F3F5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272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TA_TITLE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64592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4251960"/>
            <a:ext cx="9144000" cy="822960"/>
          </a:xfrm>
          <a:prstGeom prst="rect">
            <a:avLst/>
          </a:prstGeom>
          <a:solidFill>
            <a:srgbClr val="F0F3F5"/>
          </a:solidFill>
          <a:ln/>
        </p:spPr>
      </p:sp>
    </p:spTree>
    <p:extLst>
      <p:ext uri="{BB962C8B-B14F-4D97-AF65-F5344CB8AC3E}">
        <p14:creationId xmlns:p14="http://schemas.microsoft.com/office/powerpoint/2010/main" val="1535378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TA_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7724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777240"/>
            <a:ext cx="9144000" cy="54864"/>
          </a:xfrm>
          <a:prstGeom prst="rect">
            <a:avLst/>
          </a:prstGeom>
          <a:solidFill>
            <a:srgbClr val="D4A953"/>
          </a:solidFill>
          <a:ln/>
        </p:spPr>
      </p:sp>
    </p:spTree>
    <p:extLst>
      <p:ext uri="{BB962C8B-B14F-4D97-AF65-F5344CB8AC3E}">
        <p14:creationId xmlns:p14="http://schemas.microsoft.com/office/powerpoint/2010/main" val="1237362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1048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828800"/>
            <a:ext cx="5943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D1D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[Presentation Title]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365760" y="2468880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[Subtitle or Event Name]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365760" y="3017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4A6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[Presenter Name]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365760" y="329184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7777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[Date]</a:t>
            </a:r>
            <a:endParaRPr lang="en-US" sz="13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3903" y="4380068"/>
            <a:ext cx="912000" cy="684000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432" y="4416648"/>
            <a:ext cx="1335271" cy="612000"/>
          </a:xfrm>
          <a:prstGeom prst="rect">
            <a:avLst/>
          </a:prstGeom>
        </p:spPr>
      </p:pic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4242" y="4380068"/>
            <a:ext cx="1004067" cy="612000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814" y="765568"/>
            <a:ext cx="1237089" cy="972000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096" y="4380068"/>
            <a:ext cx="1744980" cy="5765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82880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Table of Contents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365760" y="109728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D4A9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109728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[Section Title]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365760" y="155448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D4A9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14400" y="155448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[Section Title]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365760" y="201168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D4A9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14400" y="201168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[Section Title]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365760" y="246888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D4A9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914400" y="246888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[Section Title]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65760" y="292608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D4A9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914400" y="292608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[Section Title]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572000" y="109728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D4A9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5120640" y="109728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[Section Title]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572000" y="155448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D4A9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120640" y="155448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[Section Title]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4572000" y="201168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D4A9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5120640" y="201168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[Section Title]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572000" y="246888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D4A9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120640" y="246888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[Section Title]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4572000" y="292608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D4A9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5120640" y="292608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[Section Title]</a:t>
            </a:r>
            <a:endParaRPr 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1031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[Section Title]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82880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[Slide Title]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365760" y="1097280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b="1" dirty="0">
                <a:solidFill>
                  <a:srgbClr val="1E4A6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[Content paragraph or introduction text goes here. Keep it concise and impactful.]</a:t>
            </a:r>
          </a:p>
        </p:txBody>
      </p:sp>
      <p:sp>
        <p:nvSpPr>
          <p:cNvPr id="5" name="Text 1"/>
          <p:cNvSpPr/>
          <p:nvPr/>
        </p:nvSpPr>
        <p:spPr>
          <a:xfrm>
            <a:off x="365760" y="1631192"/>
            <a:ext cx="841248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[Body text goes here. This is an open area for free-form </a:t>
            </a:r>
            <a:r>
              <a:rPr lang="en-US" sz="1400" dirty="0" smtClean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– paragraphs</a:t>
            </a: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notes, or any information you wish to present.]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4351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82880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[Slide Title]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48640" y="118872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4A6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[Left Topic]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3566160" cy="0"/>
          </a:xfrm>
          <a:prstGeom prst="line">
            <a:avLst/>
          </a:prstGeom>
          <a:noFill/>
          <a:ln w="25400">
            <a:solidFill>
              <a:srgbClr val="D4A95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737360"/>
            <a:ext cx="356616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[Content for the left column.]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029200" y="118872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4A6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[Right Topic]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029200" y="1554480"/>
            <a:ext cx="3566160" cy="0"/>
          </a:xfrm>
          <a:prstGeom prst="line">
            <a:avLst/>
          </a:prstGeom>
          <a:noFill/>
          <a:ln w="25400">
            <a:solidFill>
              <a:srgbClr val="D4A95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0" y="1737360"/>
            <a:ext cx="356616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[Content for the right column.]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1E4A6D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18288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D4A953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Supporting Excellence in Teaching Across South African Universities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24688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Secretariat hosted at Walter Sisulu University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017520" y="2834640"/>
            <a:ext cx="3108960" cy="1005840"/>
          </a:xfrm>
          <a:prstGeom prst="roundRect">
            <a:avLst/>
          </a:prstGeom>
          <a:solidFill>
            <a:srgbClr val="1E4A6D"/>
          </a:solidFill>
          <a:ln/>
        </p:spPr>
      </p:sp>
      <p:sp>
        <p:nvSpPr>
          <p:cNvPr id="6" name="Text 4"/>
          <p:cNvSpPr/>
          <p:nvPr/>
        </p:nvSpPr>
        <p:spPr>
          <a:xfrm>
            <a:off x="3017520" y="2926080"/>
            <a:ext cx="3108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CONNECT WITH US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3017520" y="3246120"/>
            <a:ext cx="3108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E8E8E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info@sauniversityteachers.org.za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3017520" y="3474720"/>
            <a:ext cx="3108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E8E8E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https://sauniversityteachers.org.za/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389120"/>
            <a:ext cx="1178181" cy="540000"/>
          </a:xfrm>
          <a:prstGeom prst="rect">
            <a:avLst/>
          </a:prstGeom>
        </p:spPr>
      </p:pic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4340" y="4371410"/>
            <a:ext cx="977102" cy="612000"/>
          </a:xfrm>
          <a:prstGeom prst="rect">
            <a:avLst/>
          </a:prstGeom>
        </p:spPr>
      </p:pic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3220" y="4451017"/>
            <a:ext cx="785455" cy="576000"/>
          </a:xfrm>
          <a:prstGeom prst="rect">
            <a:avLst/>
          </a:prstGeom>
        </p:spPr>
      </p:pic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0403" y="4499030"/>
            <a:ext cx="868680" cy="502920"/>
          </a:xfrm>
          <a:prstGeom prst="rect">
            <a:avLst/>
          </a:prstGeom>
        </p:spPr>
      </p:pic>
      <p:pic>
        <p:nvPicPr>
          <p:cNvPr id="14" name="Picture 13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402" y="4389120"/>
            <a:ext cx="1744980" cy="57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CA41D0D81935488F8B768C27A57185" ma:contentTypeVersion="16" ma:contentTypeDescription="Create a new document." ma:contentTypeScope="" ma:versionID="d57138f15cda3fed5b6bc8b6619d23fd">
  <xsd:schema xmlns:xsd="http://www.w3.org/2001/XMLSchema" xmlns:xs="http://www.w3.org/2001/XMLSchema" xmlns:p="http://schemas.microsoft.com/office/2006/metadata/properties" xmlns:ns3="b2dcc7e8-96e3-44c9-afd2-155ac62ef3f0" xmlns:ns4="6ef914e0-e927-4f3d-b880-0d0d5e867cd6" targetNamespace="http://schemas.microsoft.com/office/2006/metadata/properties" ma:root="true" ma:fieldsID="c1b4c992624def393501371e5eb5e6c9" ns3:_="" ns4:_="">
    <xsd:import namespace="b2dcc7e8-96e3-44c9-afd2-155ac62ef3f0"/>
    <xsd:import namespace="6ef914e0-e927-4f3d-b880-0d0d5e867cd6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LengthInSeconds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_activity" minOccurs="0"/>
                <xsd:element ref="ns4:MediaServiceObjectDetectorVersions" minOccurs="0"/>
                <xsd:element ref="ns4:MediaServiceLocation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dcc7e8-96e3-44c9-afd2-155ac62ef3f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f914e0-e927-4f3d-b880-0d0d5e867c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ef914e0-e927-4f3d-b880-0d0d5e867cd6" xsi:nil="true"/>
  </documentManagement>
</p:properties>
</file>

<file path=customXml/itemProps1.xml><?xml version="1.0" encoding="utf-8"?>
<ds:datastoreItem xmlns:ds="http://schemas.openxmlformats.org/officeDocument/2006/customXml" ds:itemID="{86870BAF-BB9E-4B05-8A4E-FDB483AB04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2dcc7e8-96e3-44c9-afd2-155ac62ef3f0"/>
    <ds:schemaRef ds:uri="6ef914e0-e927-4f3d-b880-0d0d5e867c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D931ECA-64EE-4F91-B1D0-BD07675AE97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52C6C59-1966-4DFD-90E5-BAA991AC1A4D}">
  <ds:schemaRefs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6ef914e0-e927-4f3d-b880-0d0d5e867cd6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b2dcc7e8-96e3-44c9-afd2-155ac62ef3f0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176</Words>
  <Application>Microsoft Office PowerPoint</Application>
  <PresentationFormat>On-screen Show (16:9)</PresentationFormat>
  <Paragraphs>46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NUTA Project Official Template</dc:title>
  <dc:subject>Official NUTA Project Presentation Template</dc:subject>
  <dc:creator>SAUT Collaborative Projects</dc:creator>
  <cp:lastModifiedBy>Louis Maluwa</cp:lastModifiedBy>
  <cp:revision>7</cp:revision>
  <dcterms:created xsi:type="dcterms:W3CDTF">2025-12-04T14:13:30Z</dcterms:created>
  <dcterms:modified xsi:type="dcterms:W3CDTF">2026-06-18T13:20:31Z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0x0101005ECA41D0D81935488F8B768C27A57185</vt:lpwstr>
  </property>
</Properties>
</file>